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63441"/>
            <a:ext cx="6035040" cy="195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82814" cy="3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58355"/>
            <a:ext cx="731520" cy="828624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8448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Academy</dc:title>
  <dc:creator>The Singular Academy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