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0447"/>
            <a:ext cx="731520" cy="58444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0447"/>
            <a:ext cx="731520" cy="58444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0447"/>
            <a:ext cx="731520" cy="584441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468880"/>
            <a:ext cx="60350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0447"/>
            <a:ext cx="731520" cy="58444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0447"/>
            <a:ext cx="731520" cy="58444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0447"/>
            <a:ext cx="731520" cy="58444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80447"/>
            <a:ext cx="731520" cy="584441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91314"/>
            <a:ext cx="1463040" cy="13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 Semibold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This paragraph is </a:t>
            </a:r>
            <a:r>
              <a:rPr sz="2200" b="1" i="0">
                <a:solidFill>
                  <a:srgbClr val="000000"/>
                </a:solidFill>
                <a:latin typeface="Open Sans"/>
              </a:rPr>
              <a:t>a filler</a:t>
            </a:r>
            <a:r>
              <a:rPr sz="2200" b="0" i="0">
                <a:solidFill>
                  <a:srgbClr val="000000"/>
                </a:solidFill>
                <a:latin typeface="Open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Start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Delivery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 Semibold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Simplicity - Roboto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Tech Guardian</dc:title>
  <dc:creator>The Tech Guardian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